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
  </p:notesMasterIdLst>
  <p:sldIdLst>
    <p:sldId id="299" r:id="rId2"/>
    <p:sldId id="301" r:id="rId3"/>
    <p:sldId id="300" r:id="rId4"/>
    <p:sldId id="302"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6398" autoAdjust="0"/>
  </p:normalViewPr>
  <p:slideViewPr>
    <p:cSldViewPr>
      <p:cViewPr varScale="1">
        <p:scale>
          <a:sx n="100" d="100"/>
          <a:sy n="100" d="100"/>
        </p:scale>
        <p:origin x="682" y="67"/>
      </p:cViewPr>
      <p:guideLst>
        <p:guide orient="horz" pos="1620"/>
        <p:guide pos="2880"/>
      </p:guideLst>
    </p:cSldViewPr>
  </p:slideViewPr>
  <p:outlineViewPr>
    <p:cViewPr>
      <p:scale>
        <a:sx n="33" d="100"/>
        <a:sy n="33" d="100"/>
      </p:scale>
      <p:origin x="0" y="-922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2680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7319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a:off x="0" y="0"/>
            <a:ext cx="9144000" cy="11495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21" name="Shape 21"/>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2" name="Shape 2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rgbClr val="FFFFFF"/>
                </a:solidFill>
                <a:latin typeface="Arial"/>
                <a:ea typeface="Arial"/>
                <a:cs typeface="Arial"/>
                <a:sym typeface="Arial"/>
              </a:defRPr>
            </a:lvl1pPr>
            <a:lvl2pPr lvl="1" algn="l" rtl="0">
              <a:spcBef>
                <a:spcPts val="0"/>
              </a:spcBef>
              <a:buSzPct val="100000"/>
              <a:buFont typeface="Arial"/>
              <a:buNone/>
              <a:defRPr sz="3600" b="1">
                <a:solidFill>
                  <a:srgbClr val="FFFFFF"/>
                </a:solidFill>
                <a:latin typeface="Arial"/>
                <a:ea typeface="Arial"/>
                <a:cs typeface="Arial"/>
                <a:sym typeface="Arial"/>
              </a:defRPr>
            </a:lvl2pPr>
            <a:lvl3pPr lvl="2" algn="l" rtl="0">
              <a:spcBef>
                <a:spcPts val="0"/>
              </a:spcBef>
              <a:buSzPct val="100000"/>
              <a:buFont typeface="Arial"/>
              <a:buNone/>
              <a:defRPr sz="3600" b="1">
                <a:solidFill>
                  <a:srgbClr val="FFFFFF"/>
                </a:solidFill>
                <a:latin typeface="Arial"/>
                <a:ea typeface="Arial"/>
                <a:cs typeface="Arial"/>
                <a:sym typeface="Arial"/>
              </a:defRPr>
            </a:lvl3pPr>
            <a:lvl4pPr lvl="3" algn="l" rtl="0">
              <a:spcBef>
                <a:spcPts val="0"/>
              </a:spcBef>
              <a:buSzPct val="100000"/>
              <a:buFont typeface="Arial"/>
              <a:buNone/>
              <a:defRPr sz="3600" b="1">
                <a:solidFill>
                  <a:srgbClr val="FFFFFF"/>
                </a:solidFill>
                <a:latin typeface="Arial"/>
                <a:ea typeface="Arial"/>
                <a:cs typeface="Arial"/>
                <a:sym typeface="Arial"/>
              </a:defRPr>
            </a:lvl4pPr>
            <a:lvl5pPr lvl="4" algn="l" rtl="0">
              <a:spcBef>
                <a:spcPts val="0"/>
              </a:spcBef>
              <a:buSzPct val="100000"/>
              <a:buFont typeface="Arial"/>
              <a:buNone/>
              <a:defRPr sz="3600" b="1">
                <a:solidFill>
                  <a:srgbClr val="FFFFFF"/>
                </a:solidFill>
                <a:latin typeface="Arial"/>
                <a:ea typeface="Arial"/>
                <a:cs typeface="Arial"/>
                <a:sym typeface="Arial"/>
              </a:defRPr>
            </a:lvl5pPr>
            <a:lvl6pPr lvl="5" algn="l" rtl="0">
              <a:spcBef>
                <a:spcPts val="0"/>
              </a:spcBef>
              <a:buSzPct val="100000"/>
              <a:buFont typeface="Arial"/>
              <a:buNone/>
              <a:defRPr sz="3600" b="1">
                <a:solidFill>
                  <a:srgbClr val="FFFFFF"/>
                </a:solidFill>
                <a:latin typeface="Arial"/>
                <a:ea typeface="Arial"/>
                <a:cs typeface="Arial"/>
                <a:sym typeface="Arial"/>
              </a:defRPr>
            </a:lvl6pPr>
            <a:lvl7pPr lvl="6" algn="l" rtl="0">
              <a:spcBef>
                <a:spcPts val="0"/>
              </a:spcBef>
              <a:buSzPct val="100000"/>
              <a:buFont typeface="Arial"/>
              <a:buNone/>
              <a:defRPr sz="3600" b="1">
                <a:solidFill>
                  <a:srgbClr val="FFFFFF"/>
                </a:solidFill>
                <a:latin typeface="Arial"/>
                <a:ea typeface="Arial"/>
                <a:cs typeface="Arial"/>
                <a:sym typeface="Arial"/>
              </a:defRPr>
            </a:lvl7pPr>
            <a:lvl8pPr lvl="7" algn="l" rtl="0">
              <a:spcBef>
                <a:spcPts val="0"/>
              </a:spcBef>
              <a:buSzPct val="100000"/>
              <a:buFont typeface="Arial"/>
              <a:buNone/>
              <a:defRPr sz="3600" b="1">
                <a:solidFill>
                  <a:srgbClr val="FFFFFF"/>
                </a:solidFill>
                <a:latin typeface="Arial"/>
                <a:ea typeface="Arial"/>
                <a:cs typeface="Arial"/>
                <a:sym typeface="Arial"/>
              </a:defRPr>
            </a:lvl8pPr>
            <a:lvl9pPr lvl="8" algn="l" rtl="0">
              <a:spcBef>
                <a:spcPts val="0"/>
              </a:spcBef>
              <a:buSzPct val="100000"/>
              <a:buFont typeface="Arial"/>
              <a:buNone/>
              <a:defRPr sz="3600" b="1">
                <a:solidFill>
                  <a:srgbClr val="FFFFFF"/>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200150"/>
            <a:ext cx="3994500" cy="37256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24" name="Shape 24"/>
          <p:cNvSpPr txBox="1">
            <a:spLocks noGrp="1"/>
          </p:cNvSpPr>
          <p:nvPr>
            <p:ph type="body" idx="2"/>
          </p:nvPr>
        </p:nvSpPr>
        <p:spPr>
          <a:xfrm>
            <a:off x="4692273" y="1200150"/>
            <a:ext cx="3994500" cy="37256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p:nvPr/>
        </p:nvSpPr>
        <p:spPr>
          <a:xfrm>
            <a:off x="0" y="0"/>
            <a:ext cx="9144000" cy="11495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27" name="Shape 27"/>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8" name="Shape 28"/>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rgbClr val="FFFFFF"/>
                </a:solidFill>
                <a:latin typeface="Arial"/>
                <a:ea typeface="Arial"/>
                <a:cs typeface="Arial"/>
                <a:sym typeface="Arial"/>
              </a:defRPr>
            </a:lvl1pPr>
            <a:lvl2pPr lvl="1" algn="l" rtl="0">
              <a:spcBef>
                <a:spcPts val="0"/>
              </a:spcBef>
              <a:buSzPct val="100000"/>
              <a:buFont typeface="Arial"/>
              <a:buNone/>
              <a:defRPr sz="3600" b="1">
                <a:solidFill>
                  <a:srgbClr val="FFFFFF"/>
                </a:solidFill>
                <a:latin typeface="Arial"/>
                <a:ea typeface="Arial"/>
                <a:cs typeface="Arial"/>
                <a:sym typeface="Arial"/>
              </a:defRPr>
            </a:lvl2pPr>
            <a:lvl3pPr lvl="2" algn="l" rtl="0">
              <a:spcBef>
                <a:spcPts val="0"/>
              </a:spcBef>
              <a:buSzPct val="100000"/>
              <a:buFont typeface="Arial"/>
              <a:buNone/>
              <a:defRPr sz="3600" b="1">
                <a:solidFill>
                  <a:srgbClr val="FFFFFF"/>
                </a:solidFill>
                <a:latin typeface="Arial"/>
                <a:ea typeface="Arial"/>
                <a:cs typeface="Arial"/>
                <a:sym typeface="Arial"/>
              </a:defRPr>
            </a:lvl3pPr>
            <a:lvl4pPr lvl="3" algn="l" rtl="0">
              <a:spcBef>
                <a:spcPts val="0"/>
              </a:spcBef>
              <a:buSzPct val="100000"/>
              <a:buFont typeface="Arial"/>
              <a:buNone/>
              <a:defRPr sz="3600" b="1">
                <a:solidFill>
                  <a:srgbClr val="FFFFFF"/>
                </a:solidFill>
                <a:latin typeface="Arial"/>
                <a:ea typeface="Arial"/>
                <a:cs typeface="Arial"/>
                <a:sym typeface="Arial"/>
              </a:defRPr>
            </a:lvl4pPr>
            <a:lvl5pPr lvl="4" algn="l" rtl="0">
              <a:spcBef>
                <a:spcPts val="0"/>
              </a:spcBef>
              <a:buSzPct val="100000"/>
              <a:buFont typeface="Arial"/>
              <a:buNone/>
              <a:defRPr sz="3600" b="1">
                <a:solidFill>
                  <a:srgbClr val="FFFFFF"/>
                </a:solidFill>
                <a:latin typeface="Arial"/>
                <a:ea typeface="Arial"/>
                <a:cs typeface="Arial"/>
                <a:sym typeface="Arial"/>
              </a:defRPr>
            </a:lvl5pPr>
            <a:lvl6pPr lvl="5" algn="l" rtl="0">
              <a:spcBef>
                <a:spcPts val="0"/>
              </a:spcBef>
              <a:buSzPct val="100000"/>
              <a:buFont typeface="Arial"/>
              <a:buNone/>
              <a:defRPr sz="3600" b="1">
                <a:solidFill>
                  <a:srgbClr val="FFFFFF"/>
                </a:solidFill>
                <a:latin typeface="Arial"/>
                <a:ea typeface="Arial"/>
                <a:cs typeface="Arial"/>
                <a:sym typeface="Arial"/>
              </a:defRPr>
            </a:lvl6pPr>
            <a:lvl7pPr lvl="6" algn="l" rtl="0">
              <a:spcBef>
                <a:spcPts val="0"/>
              </a:spcBef>
              <a:buSzPct val="100000"/>
              <a:buFont typeface="Arial"/>
              <a:buNone/>
              <a:defRPr sz="3600" b="1">
                <a:solidFill>
                  <a:srgbClr val="FFFFFF"/>
                </a:solidFill>
                <a:latin typeface="Arial"/>
                <a:ea typeface="Arial"/>
                <a:cs typeface="Arial"/>
                <a:sym typeface="Arial"/>
              </a:defRPr>
            </a:lvl7pPr>
            <a:lvl8pPr lvl="7" algn="l" rtl="0">
              <a:spcBef>
                <a:spcPts val="0"/>
              </a:spcBef>
              <a:buSzPct val="100000"/>
              <a:buFont typeface="Arial"/>
              <a:buNone/>
              <a:defRPr sz="3600" b="1">
                <a:solidFill>
                  <a:srgbClr val="FFFFFF"/>
                </a:solidFill>
                <a:latin typeface="Arial"/>
                <a:ea typeface="Arial"/>
                <a:cs typeface="Arial"/>
                <a:sym typeface="Arial"/>
              </a:defRPr>
            </a:lvl8pPr>
            <a:lvl9pPr lvl="8" algn="l" rtl="0">
              <a:spcBef>
                <a:spcPts val="0"/>
              </a:spcBef>
              <a:buSzPct val="100000"/>
              <a:buFont typeface="Arial"/>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4406309"/>
            <a:ext cx="8229600" cy="519599"/>
          </a:xfrm>
          <a:prstGeom prst="rect">
            <a:avLst/>
          </a:prstGeom>
          <a:noFill/>
          <a:ln>
            <a:noFill/>
          </a:ln>
        </p:spPr>
        <p:txBody>
          <a:bodyPr lIns="91425" tIns="91425" rIns="91425" bIns="91425" anchor="t" anchorCtr="0"/>
          <a:lstStyle>
            <a:lvl1pPr lvl="0" algn="l" rtl="0">
              <a:spcBef>
                <a:spcPts val="0"/>
              </a:spcBef>
              <a:buSzPct val="100000"/>
              <a:buFont typeface="Arial"/>
              <a:buNone/>
              <a:defRPr sz="1800" b="0">
                <a:solidFill>
                  <a:srgbClr val="2388DB"/>
                </a:solidFill>
              </a:defRPr>
            </a:lvl1pPr>
            <a:lvl2pPr lvl="1" algn="l" rtl="0">
              <a:spcBef>
                <a:spcPts val="0"/>
              </a:spcBef>
              <a:buSzPct val="100000"/>
              <a:buFont typeface="Arial"/>
              <a:buNone/>
              <a:defRPr sz="1800" b="0">
                <a:solidFill>
                  <a:srgbClr val="2388DB"/>
                </a:solidFill>
              </a:defRPr>
            </a:lvl2pPr>
            <a:lvl3pPr lvl="2" algn="l" rtl="0">
              <a:spcBef>
                <a:spcPts val="0"/>
              </a:spcBef>
              <a:buSzPct val="100000"/>
              <a:buFont typeface="Arial"/>
              <a:buNone/>
              <a:defRPr sz="1800" b="0">
                <a:solidFill>
                  <a:srgbClr val="2388DB"/>
                </a:solidFill>
              </a:defRPr>
            </a:lvl3pPr>
            <a:lvl4pPr lvl="3" algn="l" rtl="0">
              <a:spcBef>
                <a:spcPts val="0"/>
              </a:spcBef>
              <a:buSzPct val="100000"/>
              <a:buFont typeface="Arial"/>
              <a:buNone/>
              <a:defRPr sz="1800" b="0">
                <a:solidFill>
                  <a:srgbClr val="2388DB"/>
                </a:solidFill>
              </a:defRPr>
            </a:lvl4pPr>
            <a:lvl5pPr lvl="4" algn="l" rtl="0">
              <a:spcBef>
                <a:spcPts val="0"/>
              </a:spcBef>
              <a:buSzPct val="100000"/>
              <a:buFont typeface="Arial"/>
              <a:buNone/>
              <a:defRPr sz="1800" b="0">
                <a:solidFill>
                  <a:srgbClr val="2388DB"/>
                </a:solidFill>
              </a:defRPr>
            </a:lvl5pPr>
            <a:lvl6pPr lvl="5" algn="l" rtl="0">
              <a:spcBef>
                <a:spcPts val="0"/>
              </a:spcBef>
              <a:buSzPct val="100000"/>
              <a:buFont typeface="Arial"/>
              <a:buNone/>
              <a:defRPr sz="1800" b="0">
                <a:solidFill>
                  <a:srgbClr val="2388DB"/>
                </a:solidFill>
              </a:defRPr>
            </a:lvl6pPr>
            <a:lvl7pPr lvl="6" algn="l" rtl="0">
              <a:spcBef>
                <a:spcPts val="0"/>
              </a:spcBef>
              <a:buSzPct val="100000"/>
              <a:buFont typeface="Arial"/>
              <a:buNone/>
              <a:defRPr sz="1800" b="0">
                <a:solidFill>
                  <a:srgbClr val="2388DB"/>
                </a:solidFill>
              </a:defRPr>
            </a:lvl7pPr>
            <a:lvl8pPr lvl="7" algn="l" rtl="0">
              <a:spcBef>
                <a:spcPts val="0"/>
              </a:spcBef>
              <a:buSzPct val="100000"/>
              <a:buFont typeface="Arial"/>
              <a:buNone/>
              <a:defRPr sz="1800" b="0">
                <a:solidFill>
                  <a:srgbClr val="2388DB"/>
                </a:solidFill>
              </a:defRPr>
            </a:lvl8pPr>
            <a:lvl9pPr lvl="8" algn="l" rtl="0">
              <a:spcBef>
                <a:spcPts val="0"/>
              </a:spcBef>
              <a:buSzPct val="100000"/>
              <a:buFont typeface="Arial"/>
              <a:buNone/>
              <a:defRPr sz="1800" b="0">
                <a:solidFill>
                  <a:srgbClr val="2388DB"/>
                </a:solidFill>
              </a:defRPr>
            </a:lvl9pPr>
          </a:lstStyle>
          <a:p>
            <a:endParaRPr/>
          </a:p>
        </p:txBody>
      </p:sp>
      <p:sp>
        <p:nvSpPr>
          <p:cNvPr id="31" name="Shape 31"/>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32" name="Shape 32"/>
          <p:cNvCxnSpPr/>
          <p:nvPr/>
        </p:nvCxnSpPr>
        <p:spPr>
          <a:xfrm>
            <a:off x="0" y="4384371"/>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2388DB"/>
        </a:solidFill>
        <a:effectLst/>
      </p:bgPr>
    </p:bg>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1pPr>
            <a:lvl2pPr lvl="1"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2pPr>
            <a:lvl3pPr lvl="2"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3pPr>
            <a:lvl4pPr lvl="3"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4pPr>
            <a:lvl5pPr lvl="4"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5pPr>
            <a:lvl6pPr lvl="5"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6pPr>
            <a:lvl7pPr lvl="6"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7pPr>
            <a:lvl8pPr lvl="7"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8pPr>
            <a:lvl9pPr lvl="8" algn="l" rtl="0">
              <a:spcBef>
                <a:spcPts val="0"/>
              </a:spcBef>
              <a:buClr>
                <a:srgbClr val="FFFFFF"/>
              </a:buClr>
              <a:buSzPct val="100000"/>
              <a:buFont typeface="Arial"/>
              <a:buNone/>
              <a:defRPr sz="3600" b="1" i="0" u="none" strike="noStrike" cap="none">
                <a:solidFill>
                  <a:srgbClr val="FFFFFF"/>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lgn="l" rtl="0">
              <a:spcBef>
                <a:spcPts val="600"/>
              </a:spcBef>
              <a:buClr>
                <a:srgbClr val="000000"/>
              </a:buClr>
              <a:buSzPct val="100000"/>
              <a:buFont typeface="Arial"/>
              <a:buChar char="●"/>
              <a:defRPr sz="3000" b="0" i="0" u="none" strike="noStrike" cap="none">
                <a:solidFill>
                  <a:srgbClr val="000000"/>
                </a:solidFill>
                <a:latin typeface="Arial"/>
                <a:ea typeface="Arial"/>
                <a:cs typeface="Arial"/>
                <a:sym typeface="Arial"/>
              </a:defRPr>
            </a:lvl1pPr>
            <a:lvl2pPr lvl="1" algn="l" rtl="0">
              <a:spcBef>
                <a:spcPts val="480"/>
              </a:spcBef>
              <a:buClr>
                <a:srgbClr val="000000"/>
              </a:buClr>
              <a:buSzPct val="100000"/>
              <a:buFont typeface="Courier New"/>
              <a:buChar char="o"/>
              <a:defRPr sz="2400" b="0" i="0" u="none" strike="noStrike" cap="none">
                <a:solidFill>
                  <a:srgbClr val="000000"/>
                </a:solidFill>
                <a:latin typeface="Arial"/>
                <a:ea typeface="Arial"/>
                <a:cs typeface="Arial"/>
                <a:sym typeface="Arial"/>
              </a:defRPr>
            </a:lvl2pPr>
            <a:lvl3pPr lvl="2" algn="l" rtl="0">
              <a:spcBef>
                <a:spcPts val="480"/>
              </a:spcBef>
              <a:buClr>
                <a:srgbClr val="000000"/>
              </a:buClr>
              <a:buSzPct val="100000"/>
              <a:buFont typeface="Wingdings"/>
              <a:buChar char="§"/>
              <a:defRPr sz="2400" b="0" i="0" u="none" strike="noStrike" cap="none">
                <a:solidFill>
                  <a:srgbClr val="000000"/>
                </a:solidFill>
                <a:latin typeface="Arial"/>
                <a:ea typeface="Arial"/>
                <a:cs typeface="Arial"/>
                <a:sym typeface="Arial"/>
              </a:defRPr>
            </a:lvl3pPr>
            <a:lvl4pPr lvl="3" algn="l" rtl="0">
              <a:spcBef>
                <a:spcPts val="360"/>
              </a:spcBef>
              <a:buClr>
                <a:srgbClr val="000000"/>
              </a:buClr>
              <a:buSzPct val="100000"/>
              <a:buFont typeface="Arial"/>
              <a:buChar char="●"/>
              <a:defRPr sz="1800" b="0" i="0" u="none" strike="noStrike" cap="none">
                <a:solidFill>
                  <a:srgbClr val="000000"/>
                </a:solidFill>
                <a:latin typeface="Arial"/>
                <a:ea typeface="Arial"/>
                <a:cs typeface="Arial"/>
                <a:sym typeface="Arial"/>
              </a:defRPr>
            </a:lvl4pPr>
            <a:lvl5pPr lvl="4" algn="l" rtl="0">
              <a:spcBef>
                <a:spcPts val="360"/>
              </a:spcBef>
              <a:buClr>
                <a:srgbClr val="000000"/>
              </a:buClr>
              <a:buSzPct val="100000"/>
              <a:buFont typeface="Courier New"/>
              <a:buChar char="o"/>
              <a:defRPr sz="1800" b="0" i="0" u="none" strike="noStrike" cap="none">
                <a:solidFill>
                  <a:srgbClr val="000000"/>
                </a:solidFill>
                <a:latin typeface="Arial"/>
                <a:ea typeface="Arial"/>
                <a:cs typeface="Arial"/>
                <a:sym typeface="Arial"/>
              </a:defRPr>
            </a:lvl5pPr>
            <a:lvl6pPr lvl="5" algn="l" rtl="0">
              <a:spcBef>
                <a:spcPts val="360"/>
              </a:spcBef>
              <a:buClr>
                <a:srgbClr val="000000"/>
              </a:buClr>
              <a:buSzPct val="100000"/>
              <a:buFont typeface="Wingdings"/>
              <a:buChar char="§"/>
              <a:defRPr sz="1800" b="0" i="0" u="none" strike="noStrike" cap="none">
                <a:solidFill>
                  <a:srgbClr val="000000"/>
                </a:solidFill>
                <a:latin typeface="Arial"/>
                <a:ea typeface="Arial"/>
                <a:cs typeface="Arial"/>
                <a:sym typeface="Arial"/>
              </a:defRPr>
            </a:lvl6pPr>
            <a:lvl7pPr lvl="6" algn="l" rtl="0">
              <a:spcBef>
                <a:spcPts val="360"/>
              </a:spcBef>
              <a:buClr>
                <a:srgbClr val="000000"/>
              </a:buClr>
              <a:buSzPct val="100000"/>
              <a:buFont typeface="Arial"/>
              <a:buChar char="●"/>
              <a:defRPr sz="1800" b="0" i="0" u="none" strike="noStrike" cap="none">
                <a:solidFill>
                  <a:srgbClr val="000000"/>
                </a:solidFill>
                <a:latin typeface="Arial"/>
                <a:ea typeface="Arial"/>
                <a:cs typeface="Arial"/>
                <a:sym typeface="Arial"/>
              </a:defRPr>
            </a:lvl7pPr>
            <a:lvl8pPr lvl="7" algn="l" rtl="0">
              <a:spcBef>
                <a:spcPts val="360"/>
              </a:spcBef>
              <a:buClr>
                <a:srgbClr val="000000"/>
              </a:buClr>
              <a:buSzPct val="100000"/>
              <a:buFont typeface="Courier New"/>
              <a:buChar char="o"/>
              <a:defRPr sz="1800" b="0" i="0" u="none" strike="noStrike" cap="none">
                <a:solidFill>
                  <a:srgbClr val="000000"/>
                </a:solidFill>
                <a:latin typeface="Arial"/>
                <a:ea typeface="Arial"/>
                <a:cs typeface="Arial"/>
                <a:sym typeface="Arial"/>
              </a:defRPr>
            </a:lvl8pPr>
            <a:lvl9pPr lvl="8" algn="l" rtl="0">
              <a:spcBef>
                <a:spcPts val="360"/>
              </a:spcBef>
              <a:buClr>
                <a:srgbClr val="000000"/>
              </a:buClr>
              <a:buSzPct val="100000"/>
              <a:buFont typeface="Wingdings"/>
              <a:buChar char="§"/>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leadhappylif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leadhappylife.com/" TargetMode="External"/><Relationship Id="rId7" Type="http://schemas.openxmlformats.org/officeDocument/2006/relationships/hyperlink" Target="mailto:vaijayantee@effectivepma.com" TargetMode="Externa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hyperlink" Target="mailto:sateesh@effectivepma.com" TargetMode="External"/><Relationship Id="rId5" Type="http://schemas.openxmlformats.org/officeDocument/2006/relationships/hyperlink" Target="mailto:aditi@effectivepma.com" TargetMode="External"/><Relationship Id="rId4" Type="http://schemas.openxmlformats.org/officeDocument/2006/relationships/hyperlink" Target="http://www.effectivepm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7"/>
            <a:ext cx="8435280" cy="980675"/>
          </a:xfrm>
        </p:spPr>
        <p:txBody>
          <a:bodyPr/>
          <a:lstStyle/>
          <a:p>
            <a:pPr algn="ctr"/>
            <a:r>
              <a:rPr lang="en-IN" dirty="0" smtClean="0"/>
              <a:t>        Effective Mind Power Academy</a:t>
            </a:r>
            <a:endParaRPr lang="en-IN" dirty="0"/>
          </a:p>
        </p:txBody>
      </p:sp>
      <p:sp>
        <p:nvSpPr>
          <p:cNvPr id="3" name="Text Placeholder 2"/>
          <p:cNvSpPr>
            <a:spLocks noGrp="1"/>
          </p:cNvSpPr>
          <p:nvPr>
            <p:ph type="body" idx="1"/>
          </p:nvPr>
        </p:nvSpPr>
        <p:spPr/>
        <p:txBody>
          <a:bodyPr/>
          <a:lstStyle/>
          <a:p>
            <a:endParaRPr lang="en-IN" dirty="0"/>
          </a:p>
        </p:txBody>
      </p:sp>
      <p:grpSp>
        <p:nvGrpSpPr>
          <p:cNvPr id="7" name="Group 6"/>
          <p:cNvGrpSpPr/>
          <p:nvPr/>
        </p:nvGrpSpPr>
        <p:grpSpPr>
          <a:xfrm>
            <a:off x="0" y="1104155"/>
            <a:ext cx="4758306" cy="3917687"/>
            <a:chOff x="1757910" y="1099196"/>
            <a:chExt cx="4758306" cy="3917687"/>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8921"/>
            <a:stretch/>
          </p:blipFill>
          <p:spPr>
            <a:xfrm>
              <a:off x="1757910" y="1099196"/>
              <a:ext cx="4758306" cy="3917687"/>
            </a:xfrm>
            <a:prstGeom prst="rect">
              <a:avLst/>
            </a:prstGeom>
          </p:spPr>
        </p:pic>
        <p:sp>
          <p:nvSpPr>
            <p:cNvPr id="6" name="TextBox 5"/>
            <p:cNvSpPr txBox="1"/>
            <p:nvPr/>
          </p:nvSpPr>
          <p:spPr>
            <a:xfrm>
              <a:off x="1760222" y="1950043"/>
              <a:ext cx="3024336" cy="2215991"/>
            </a:xfrm>
            <a:prstGeom prst="rect">
              <a:avLst/>
            </a:prstGeom>
            <a:noFill/>
          </p:spPr>
          <p:txBody>
            <a:bodyPr wrap="square" rtlCol="0">
              <a:spAutoFit/>
            </a:bodyPr>
            <a:lstStyle/>
            <a:p>
              <a:r>
                <a:rPr lang="en-IN" sz="2400" b="1" dirty="0" smtClean="0">
                  <a:solidFill>
                    <a:schemeClr val="bg1"/>
                  </a:solidFill>
                </a:rPr>
                <a:t>Personal Mastery</a:t>
              </a:r>
            </a:p>
            <a:p>
              <a:r>
                <a:rPr lang="en-IN" sz="1800" dirty="0" smtClean="0">
                  <a:solidFill>
                    <a:schemeClr val="bg1"/>
                  </a:solidFill>
                </a:rPr>
                <a:t>Through</a:t>
              </a:r>
            </a:p>
            <a:p>
              <a:r>
                <a:rPr lang="en-IN" sz="2400" dirty="0" smtClean="0">
                  <a:solidFill>
                    <a:schemeClr val="bg1"/>
                  </a:solidFill>
                </a:rPr>
                <a:t>Happiness,</a:t>
              </a:r>
            </a:p>
            <a:p>
              <a:r>
                <a:rPr lang="en-IN" sz="2400" dirty="0" smtClean="0">
                  <a:solidFill>
                    <a:schemeClr val="bg1"/>
                  </a:solidFill>
                </a:rPr>
                <a:t>Success,</a:t>
              </a:r>
            </a:p>
            <a:p>
              <a:r>
                <a:rPr lang="en-IN" sz="2400" dirty="0" smtClean="0">
                  <a:solidFill>
                    <a:schemeClr val="bg1"/>
                  </a:solidFill>
                </a:rPr>
                <a:t>And</a:t>
              </a:r>
            </a:p>
            <a:p>
              <a:r>
                <a:rPr lang="en-IN" sz="2400" dirty="0" smtClean="0">
                  <a:solidFill>
                    <a:schemeClr val="bg1"/>
                  </a:solidFill>
                </a:rPr>
                <a:t>Work-Life Balance</a:t>
              </a:r>
              <a:endParaRPr lang="en-IN" sz="2400" dirty="0">
                <a:solidFill>
                  <a:schemeClr val="bg1"/>
                </a:solidFill>
              </a:endParaRPr>
            </a:p>
          </p:txBody>
        </p:sp>
      </p:grpSp>
      <p:sp>
        <p:nvSpPr>
          <p:cNvPr id="10" name="TextBox 9"/>
          <p:cNvSpPr txBox="1"/>
          <p:nvPr/>
        </p:nvSpPr>
        <p:spPr>
          <a:xfrm>
            <a:off x="4905869" y="1851670"/>
            <a:ext cx="4130627" cy="3077766"/>
          </a:xfrm>
          <a:prstGeom prst="rect">
            <a:avLst/>
          </a:prstGeom>
          <a:noFill/>
        </p:spPr>
        <p:txBody>
          <a:bodyPr wrap="square" rtlCol="0">
            <a:spAutoFit/>
          </a:bodyPr>
          <a:lstStyle/>
          <a:p>
            <a:pPr lvl="0"/>
            <a:r>
              <a:rPr lang="en-US" sz="1800" dirty="0"/>
              <a:t>Do you always want to be happy no matter what?</a:t>
            </a:r>
            <a:endParaRPr lang="en-IN" sz="1800" dirty="0"/>
          </a:p>
          <a:p>
            <a:pPr lvl="0"/>
            <a:r>
              <a:rPr lang="en-US" sz="1800" dirty="0"/>
              <a:t>Do you want to live stress free life?</a:t>
            </a:r>
            <a:endParaRPr lang="en-IN" sz="1800" dirty="0"/>
          </a:p>
          <a:p>
            <a:pPr lvl="0"/>
            <a:r>
              <a:rPr lang="en-US" sz="1800" dirty="0"/>
              <a:t>Are you caught between Work-Life balance?</a:t>
            </a:r>
            <a:endParaRPr lang="en-IN" sz="1800" dirty="0"/>
          </a:p>
          <a:p>
            <a:r>
              <a:rPr lang="en-US" sz="1800" dirty="0"/>
              <a:t>If answer to these questions is ‘Yes’ then this course is for you. This course is for Professionals, Leaders, Executives, Managers and business persons -- practically everybody.</a:t>
            </a:r>
            <a:endParaRPr lang="en-IN" sz="1800" dirty="0"/>
          </a:p>
          <a:p>
            <a:endParaRPr lang="en-IN" dirty="0">
              <a:ln>
                <a:solidFill>
                  <a:schemeClr val="tx1"/>
                </a:solidFill>
              </a:ln>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 y="-30480"/>
            <a:ext cx="1110992" cy="1110992"/>
          </a:xfrm>
          <a:prstGeom prst="rect">
            <a:avLst/>
          </a:prstGeom>
        </p:spPr>
      </p:pic>
    </p:spTree>
    <p:extLst>
      <p:ext uri="{BB962C8B-B14F-4D97-AF65-F5344CB8AC3E}">
        <p14:creationId xmlns:p14="http://schemas.microsoft.com/office/powerpoint/2010/main" val="345193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8686800" cy="857400"/>
          </a:xfrm>
        </p:spPr>
        <p:txBody>
          <a:bodyPr/>
          <a:lstStyle/>
          <a:p>
            <a:pPr algn="ctr"/>
            <a:r>
              <a:rPr lang="en-IN" dirty="0"/>
              <a:t>About Your Coach</a:t>
            </a:r>
          </a:p>
        </p:txBody>
      </p:sp>
      <p:sp>
        <p:nvSpPr>
          <p:cNvPr id="3" name="Text Placeholder 2"/>
          <p:cNvSpPr>
            <a:spLocks noGrp="1"/>
          </p:cNvSpPr>
          <p:nvPr>
            <p:ph type="body" idx="1"/>
          </p:nvPr>
        </p:nvSpPr>
        <p:spPr>
          <a:xfrm>
            <a:off x="107504" y="1557515"/>
            <a:ext cx="4344196" cy="3305815"/>
          </a:xfrm>
        </p:spPr>
        <p:txBody>
          <a:bodyPr/>
          <a:lstStyle/>
          <a:p>
            <a:pPr marL="0" indent="0">
              <a:buFont typeface="Arial" panose="020B0604020202020204" pitchFamily="34" charset="0"/>
              <a:buNone/>
              <a:defRPr/>
            </a:pPr>
            <a:r>
              <a:rPr lang="en-US" altLang="en-US" sz="1400" b="1" dirty="0">
                <a:ea typeface="宋体" panose="02010600030101010101" pitchFamily="2" charset="-122"/>
              </a:rPr>
              <a:t>Sateesh Kamat – 68 years</a:t>
            </a:r>
          </a:p>
          <a:p>
            <a:pPr>
              <a:defRPr/>
            </a:pPr>
            <a:r>
              <a:rPr lang="en-US" altLang="en-US" sz="1400" dirty="0">
                <a:ea typeface="宋体" panose="02010600030101010101" pitchFamily="2" charset="-122"/>
              </a:rPr>
              <a:t>B. Tech. From IIT Kharagpur ( 1974)</a:t>
            </a:r>
          </a:p>
          <a:p>
            <a:pPr>
              <a:defRPr/>
            </a:pPr>
            <a:r>
              <a:rPr lang="en-US" altLang="en-US" sz="1400" dirty="0">
                <a:ea typeface="宋体" panose="02010600030101010101" pitchFamily="2" charset="-122"/>
              </a:rPr>
              <a:t>DMS From University of Mumbai ( 1979)</a:t>
            </a:r>
          </a:p>
          <a:p>
            <a:pPr>
              <a:defRPr/>
            </a:pPr>
            <a:r>
              <a:rPr lang="en-US" altLang="en-US" sz="1400" dirty="0">
                <a:ea typeface="宋体" panose="02010600030101010101" pitchFamily="2" charset="-122"/>
              </a:rPr>
              <a:t>PMP , PMI-ACP,CSM,CSPO Certified Professional</a:t>
            </a:r>
          </a:p>
          <a:p>
            <a:pPr>
              <a:buFont typeface="Arial" panose="020B0604020202020204" pitchFamily="34" charset="0"/>
              <a:buNone/>
              <a:defRPr/>
            </a:pPr>
            <a:r>
              <a:rPr lang="en-US" altLang="en-US" sz="1400" b="1" dirty="0" smtClean="0">
                <a:ea typeface="宋体" panose="02010600030101010101" pitchFamily="2" charset="-122"/>
              </a:rPr>
              <a:t>Knowledge, Experience and Wisdom gathered over 46 </a:t>
            </a:r>
            <a:r>
              <a:rPr lang="en-US" altLang="en-US" sz="1400" b="1" dirty="0">
                <a:ea typeface="宋体" panose="02010600030101010101" pitchFamily="2" charset="-122"/>
              </a:rPr>
              <a:t>years</a:t>
            </a:r>
          </a:p>
          <a:p>
            <a:pPr>
              <a:defRPr/>
            </a:pPr>
            <a:r>
              <a:rPr lang="en-US" altLang="en-US" sz="1400" dirty="0">
                <a:ea typeface="宋体" panose="02010600030101010101" pitchFamily="2" charset="-122"/>
              </a:rPr>
              <a:t>Machine and structural Design – 24 years</a:t>
            </a:r>
          </a:p>
          <a:p>
            <a:pPr>
              <a:defRPr/>
            </a:pPr>
            <a:r>
              <a:rPr lang="en-US" altLang="en-US" sz="1400" dirty="0">
                <a:ea typeface="宋体" panose="02010600030101010101" pitchFamily="2" charset="-122"/>
              </a:rPr>
              <a:t>Software SAP-ERP Implementation – 11 years</a:t>
            </a:r>
          </a:p>
          <a:p>
            <a:pPr>
              <a:defRPr/>
            </a:pPr>
            <a:r>
              <a:rPr lang="en-US" altLang="en-US" sz="1400" dirty="0">
                <a:ea typeface="宋体" panose="02010600030101010101" pitchFamily="2" charset="-122"/>
              </a:rPr>
              <a:t>Project Management Training for PMP® and PMI-ACP® Certifications of PMI®-USA --11 years</a:t>
            </a:r>
          </a:p>
          <a:p>
            <a:pPr>
              <a:buNone/>
              <a:defRPr/>
            </a:pPr>
            <a:r>
              <a:rPr lang="en-US" altLang="en-US" sz="1400" b="1" dirty="0" smtClean="0">
                <a:ea typeface="宋体" panose="02010600030101010101" pitchFamily="2" charset="-122"/>
              </a:rPr>
              <a:t>Lead </a:t>
            </a:r>
            <a:r>
              <a:rPr lang="en-US" altLang="en-US" sz="1400" b="1" dirty="0">
                <a:ea typeface="宋体" panose="02010600030101010101" pitchFamily="2" charset="-122"/>
              </a:rPr>
              <a:t>Happy Life</a:t>
            </a:r>
            <a:endParaRPr lang="en-US" altLang="en-US" sz="1400" dirty="0">
              <a:ea typeface="宋体" panose="02010600030101010101" pitchFamily="2" charset="-122"/>
            </a:endParaRPr>
          </a:p>
          <a:p>
            <a:pPr>
              <a:buNone/>
              <a:defRPr/>
            </a:pPr>
            <a:r>
              <a:rPr lang="en-US" altLang="en-US" sz="1400" dirty="0">
                <a:ea typeface="宋体" panose="02010600030101010101" pitchFamily="2" charset="-122"/>
              </a:rPr>
              <a:t>I felt a strong urge to do something for today’s busy, stressed and torn between work and life executive. Therefore I decided to start </a:t>
            </a:r>
            <a:r>
              <a:rPr lang="en-US" altLang="en-US" sz="1400" u="sng" dirty="0">
                <a:ea typeface="宋体" panose="02010600030101010101" pitchFamily="2" charset="-122"/>
                <a:hlinkClick r:id="rId3"/>
              </a:rPr>
              <a:t>www.leadhappylife.com</a:t>
            </a:r>
            <a:r>
              <a:rPr lang="en-US" altLang="en-US" sz="1400" dirty="0">
                <a:ea typeface="宋体" panose="02010600030101010101" pitchFamily="2" charset="-122"/>
              </a:rPr>
              <a:t> . Yes, Lead Happy Life no matter what.</a:t>
            </a:r>
            <a:endParaRPr lang="en-IN" altLang="en-US" sz="1400" dirty="0">
              <a:ea typeface="宋体" panose="02010600030101010101" pitchFamily="2" charset="-122"/>
            </a:endParaRPr>
          </a:p>
          <a:p>
            <a:endParaRPr lang="en-IN" sz="1400" dirty="0"/>
          </a:p>
        </p:txBody>
      </p:sp>
      <p:sp>
        <p:nvSpPr>
          <p:cNvPr id="4" name="Text Placeholder 3"/>
          <p:cNvSpPr>
            <a:spLocks noGrp="1"/>
          </p:cNvSpPr>
          <p:nvPr>
            <p:ph type="body" idx="2"/>
          </p:nvPr>
        </p:nvSpPr>
        <p:spPr/>
        <p:txBody>
          <a:bodyPr/>
          <a:lstStyle/>
          <a:p>
            <a:endParaRPr lang="en-I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016" y="1262668"/>
            <a:ext cx="4536504" cy="36006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4" y="0"/>
            <a:ext cx="1110992" cy="1110992"/>
          </a:xfrm>
          <a:prstGeom prst="rect">
            <a:avLst/>
          </a:prstGeom>
        </p:spPr>
      </p:pic>
    </p:spTree>
    <p:extLst>
      <p:ext uri="{BB962C8B-B14F-4D97-AF65-F5344CB8AC3E}">
        <p14:creationId xmlns:p14="http://schemas.microsoft.com/office/powerpoint/2010/main" val="189007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8686800" cy="857400"/>
          </a:xfrm>
        </p:spPr>
        <p:txBody>
          <a:bodyPr/>
          <a:lstStyle/>
          <a:p>
            <a:r>
              <a:rPr lang="en-IN" dirty="0" smtClean="0"/>
              <a:t>              What do you take away</a:t>
            </a:r>
            <a:endParaRPr lang="en-IN" dirty="0"/>
          </a:p>
        </p:txBody>
      </p:sp>
      <p:sp>
        <p:nvSpPr>
          <p:cNvPr id="3" name="Text Placeholder 2"/>
          <p:cNvSpPr>
            <a:spLocks noGrp="1"/>
          </p:cNvSpPr>
          <p:nvPr>
            <p:ph type="body" idx="1"/>
          </p:nvPr>
        </p:nvSpPr>
        <p:spPr>
          <a:xfrm>
            <a:off x="0" y="1557516"/>
            <a:ext cx="5002500" cy="3462506"/>
          </a:xfrm>
        </p:spPr>
        <p:txBody>
          <a:bodyPr/>
          <a:lstStyle/>
          <a:p>
            <a:pPr marL="171450" indent="-171450">
              <a:buFont typeface="Arial" panose="020B0604020202020204" pitchFamily="34" charset="0"/>
              <a:buChar char="•"/>
            </a:pPr>
            <a:r>
              <a:rPr lang="en-US" altLang="en-US" sz="1200" dirty="0">
                <a:ea typeface="宋体" panose="02010600030101010101" pitchFamily="2" charset="-122"/>
              </a:rPr>
              <a:t>Personal Mastery is about having the right mental attitude to make decisions and take actions in your life. It is about exploring the best in yourself, in others and the world around you</a:t>
            </a:r>
            <a:r>
              <a:rPr lang="en-US" altLang="en-US" sz="1200" dirty="0" smtClean="0">
                <a:ea typeface="宋体" panose="02010600030101010101" pitchFamily="2" charset="-122"/>
              </a:rPr>
              <a:t>.</a:t>
            </a:r>
          </a:p>
          <a:p>
            <a:pPr>
              <a:buNone/>
            </a:pPr>
            <a:endParaRPr lang="en-US" altLang="en-US" sz="1200" dirty="0" smtClean="0">
              <a:ea typeface="宋体" panose="02010600030101010101" pitchFamily="2" charset="-122"/>
            </a:endParaRPr>
          </a:p>
          <a:p>
            <a:pPr marL="171450" indent="-171450">
              <a:buFont typeface="Arial" panose="020B0604020202020204" pitchFamily="34" charset="0"/>
              <a:buChar char="•"/>
            </a:pPr>
            <a:r>
              <a:rPr lang="en-US" altLang="en-US" sz="1200" dirty="0" smtClean="0">
                <a:ea typeface="宋体" panose="02010600030101010101" pitchFamily="2" charset="-122"/>
              </a:rPr>
              <a:t> </a:t>
            </a:r>
            <a:r>
              <a:rPr lang="en-US" sz="1200" dirty="0" smtClean="0"/>
              <a:t>Certificate </a:t>
            </a:r>
            <a:r>
              <a:rPr lang="en-US" sz="1200" dirty="0"/>
              <a:t>of Participation from Effective Project Management Consultancy</a:t>
            </a:r>
            <a:r>
              <a:rPr lang="en-US" sz="1200" dirty="0" smtClean="0"/>
              <a:t>.</a:t>
            </a:r>
          </a:p>
          <a:p>
            <a:pPr marL="171450" indent="-171450">
              <a:buFont typeface="Arial" panose="020B0604020202020204" pitchFamily="34" charset="0"/>
              <a:buChar char="•"/>
            </a:pPr>
            <a:endParaRPr lang="en-US" sz="1200" dirty="0"/>
          </a:p>
          <a:p>
            <a:pPr marL="171450" indent="-171450">
              <a:spcAft>
                <a:spcPts val="1200"/>
              </a:spcAft>
              <a:buFont typeface="Arial" panose="020B0604020202020204" pitchFamily="34" charset="0"/>
              <a:buChar char="•"/>
            </a:pPr>
            <a:r>
              <a:rPr lang="en-US" sz="1200" dirty="0"/>
              <a:t>This will be a PMI® approved course for 16 Professional Development Units. It will also be useful for maintaining Certifications like PMP®, </a:t>
            </a:r>
            <a:r>
              <a:rPr lang="en-US" sz="1200" dirty="0" err="1"/>
              <a:t>PgMP</a:t>
            </a:r>
            <a:r>
              <a:rPr lang="en-US" sz="1200" dirty="0"/>
              <a:t>® and PMI-ACP®.</a:t>
            </a:r>
          </a:p>
          <a:p>
            <a:pPr marL="171450" indent="-171450">
              <a:spcAft>
                <a:spcPts val="1200"/>
              </a:spcAft>
              <a:buFont typeface="Arial" panose="020B0604020202020204" pitchFamily="34" charset="0"/>
              <a:buChar char="•"/>
            </a:pPr>
            <a:r>
              <a:rPr lang="en-US" sz="1200" dirty="0"/>
              <a:t>Printed Notes with Practice Workbook with examples and tools.</a:t>
            </a:r>
          </a:p>
          <a:p>
            <a:pPr marL="171450" indent="-171450">
              <a:spcAft>
                <a:spcPts val="1200"/>
              </a:spcAft>
              <a:buFont typeface="Arial" panose="020B0604020202020204" pitchFamily="34" charset="0"/>
              <a:buChar char="•"/>
            </a:pPr>
            <a:r>
              <a:rPr lang="en-US" sz="1200" dirty="0"/>
              <a:t>You define your goal/roadmap to set your direction, measure the results and set new goals </a:t>
            </a:r>
            <a:r>
              <a:rPr lang="en-US" sz="1200" b="1" dirty="0"/>
              <a:t>with your coach, Sateesh Kamat</a:t>
            </a:r>
            <a:r>
              <a:rPr lang="en-US" sz="1200" dirty="0"/>
              <a:t>.</a:t>
            </a:r>
          </a:p>
          <a:p>
            <a:pPr marL="171450" indent="-171450">
              <a:spcAft>
                <a:spcPts val="1200"/>
              </a:spcAft>
              <a:buFont typeface="Arial" panose="020B0604020202020204" pitchFamily="34" charset="0"/>
              <a:buChar char="•"/>
            </a:pPr>
            <a:r>
              <a:rPr lang="en-US" sz="1200" dirty="0"/>
              <a:t> Personal Mentoring for 6 months from Sateesh Kamat. </a:t>
            </a:r>
            <a:r>
              <a:rPr lang="en-US" sz="1200" dirty="0" smtClean="0"/>
              <a:t>We </a:t>
            </a:r>
            <a:r>
              <a:rPr lang="en-US" sz="1200" dirty="0"/>
              <a:t>put you on the path and you walk towards your goal. You assess your success.</a:t>
            </a:r>
            <a:endParaRPr lang="en-IN"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500" y="1419622"/>
            <a:ext cx="4114800" cy="30861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646"/>
            <a:ext cx="1110992" cy="1110992"/>
          </a:xfrm>
          <a:prstGeom prst="rect">
            <a:avLst/>
          </a:prstGeom>
        </p:spPr>
      </p:pic>
    </p:spTree>
    <p:extLst>
      <p:ext uri="{BB962C8B-B14F-4D97-AF65-F5344CB8AC3E}">
        <p14:creationId xmlns:p14="http://schemas.microsoft.com/office/powerpoint/2010/main" val="330369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8686800" cy="857400"/>
          </a:xfrm>
        </p:spPr>
        <p:txBody>
          <a:bodyPr/>
          <a:lstStyle/>
          <a:p>
            <a:r>
              <a:rPr lang="en-IN" dirty="0" smtClean="0"/>
              <a:t>             Contact us today</a:t>
            </a:r>
            <a:endParaRPr lang="en-IN" dirty="0"/>
          </a:p>
        </p:txBody>
      </p:sp>
      <p:pic>
        <p:nvPicPr>
          <p:cNvPr id="6" name="Picture 5"/>
          <p:cNvPicPr>
            <a:picLocks noChangeAspect="1"/>
          </p:cNvPicPr>
          <p:nvPr/>
        </p:nvPicPr>
        <p:blipFill>
          <a:blip r:embed="rId2"/>
          <a:stretch>
            <a:fillRect/>
          </a:stretch>
        </p:blipFill>
        <p:spPr>
          <a:xfrm>
            <a:off x="10676" y="1580014"/>
            <a:ext cx="4073703" cy="3079968"/>
          </a:xfrm>
          <a:prstGeom prst="rect">
            <a:avLst/>
          </a:prstGeom>
        </p:spPr>
      </p:pic>
      <p:sp>
        <p:nvSpPr>
          <p:cNvPr id="4" name="Text Placeholder 3"/>
          <p:cNvSpPr>
            <a:spLocks noGrp="1"/>
          </p:cNvSpPr>
          <p:nvPr>
            <p:ph type="body" idx="2"/>
          </p:nvPr>
        </p:nvSpPr>
        <p:spPr>
          <a:xfrm>
            <a:off x="4692273" y="771550"/>
            <a:ext cx="3768159" cy="4154299"/>
          </a:xfrm>
        </p:spPr>
        <p:txBody>
          <a:bodyPr/>
          <a:lstStyle/>
          <a:p>
            <a:pPr>
              <a:buNone/>
            </a:pPr>
            <a:endParaRPr lang="en-IN" sz="1400" dirty="0" smtClean="0"/>
          </a:p>
          <a:p>
            <a:pPr>
              <a:buNone/>
            </a:pPr>
            <a:endParaRPr lang="en-IN" sz="1400" dirty="0"/>
          </a:p>
          <a:p>
            <a:pPr>
              <a:buNone/>
            </a:pPr>
            <a:r>
              <a:rPr lang="en-IN" sz="1400" dirty="0" smtClean="0"/>
              <a:t>Effective Mind Power Academy</a:t>
            </a:r>
            <a:r>
              <a:rPr lang="en-IN" sz="1400" dirty="0"/>
              <a:t> ,</a:t>
            </a:r>
          </a:p>
          <a:p>
            <a:pPr>
              <a:buNone/>
            </a:pPr>
            <a:r>
              <a:rPr lang="en-IN" sz="1400" dirty="0" smtClean="0"/>
              <a:t>808,Solus,Hiranandani Estate</a:t>
            </a:r>
          </a:p>
          <a:p>
            <a:pPr>
              <a:buNone/>
            </a:pPr>
            <a:r>
              <a:rPr lang="en-IN" sz="1400" dirty="0" smtClean="0"/>
              <a:t>Thane (w) 400607</a:t>
            </a:r>
          </a:p>
          <a:p>
            <a:pPr>
              <a:buNone/>
            </a:pPr>
            <a:endParaRPr lang="en-IN" sz="1400" dirty="0"/>
          </a:p>
          <a:p>
            <a:pPr>
              <a:buNone/>
            </a:pPr>
            <a:r>
              <a:rPr lang="en-IN" sz="1400" b="1" i="1" u="sng" dirty="0" smtClean="0">
                <a:hlinkClick r:id="rId3"/>
              </a:rPr>
              <a:t>www.leadhappylife.com</a:t>
            </a:r>
            <a:r>
              <a:rPr lang="en-IN" sz="1400" b="1" i="1" u="sng" dirty="0" smtClean="0"/>
              <a:t> </a:t>
            </a:r>
          </a:p>
          <a:p>
            <a:pPr>
              <a:buNone/>
            </a:pPr>
            <a:r>
              <a:rPr lang="en-IN" sz="1400" b="1" i="1" u="sng" dirty="0">
                <a:hlinkClick r:id="rId4"/>
              </a:rPr>
              <a:t>www.effectivepma.com</a:t>
            </a:r>
            <a:endParaRPr lang="en-IN" sz="1400" b="1" i="1" u="sng" dirty="0"/>
          </a:p>
          <a:p>
            <a:pPr>
              <a:buNone/>
            </a:pPr>
            <a:endParaRPr lang="en-IN" sz="1400" dirty="0"/>
          </a:p>
          <a:p>
            <a:pPr>
              <a:buNone/>
            </a:pPr>
            <a:r>
              <a:rPr lang="en-IN" sz="1400" dirty="0"/>
              <a:t>Phones</a:t>
            </a:r>
          </a:p>
          <a:p>
            <a:pPr>
              <a:buNone/>
            </a:pPr>
            <a:r>
              <a:rPr lang="en-IN" sz="1400" dirty="0"/>
              <a:t>Aditi Posam : 7718833017</a:t>
            </a:r>
          </a:p>
          <a:p>
            <a:pPr>
              <a:buNone/>
            </a:pPr>
            <a:r>
              <a:rPr lang="en-IN" sz="1400" dirty="0"/>
              <a:t>Sateesh Kamat :9769885111,902905111</a:t>
            </a:r>
          </a:p>
          <a:p>
            <a:pPr>
              <a:buNone/>
            </a:pPr>
            <a:r>
              <a:rPr lang="en-IN" sz="1400" dirty="0"/>
              <a:t>Vaijayantee Kamat: 9769803111</a:t>
            </a:r>
          </a:p>
          <a:p>
            <a:pPr>
              <a:buNone/>
            </a:pPr>
            <a:r>
              <a:rPr lang="en-IN" sz="1400" dirty="0"/>
              <a:t>Email: </a:t>
            </a:r>
            <a:r>
              <a:rPr lang="en-IN" sz="1400" u="sng" dirty="0" smtClean="0">
                <a:hlinkClick r:id="rId5"/>
              </a:rPr>
              <a:t>aditi@effectivepma.com</a:t>
            </a:r>
            <a:endParaRPr lang="en-IN" sz="1400" dirty="0"/>
          </a:p>
          <a:p>
            <a:pPr>
              <a:buNone/>
            </a:pPr>
            <a:r>
              <a:rPr lang="en-IN" sz="1400" dirty="0"/>
              <a:t>           </a:t>
            </a:r>
            <a:r>
              <a:rPr lang="en-IN" sz="1400" u="sng" dirty="0" smtClean="0">
                <a:hlinkClick r:id="rId6"/>
              </a:rPr>
              <a:t>sateesh@effectivepma.com</a:t>
            </a:r>
            <a:endParaRPr lang="en-IN" sz="1400" dirty="0"/>
          </a:p>
          <a:p>
            <a:pPr>
              <a:buNone/>
            </a:pPr>
            <a:r>
              <a:rPr lang="en-IN" sz="1400" dirty="0"/>
              <a:t>           </a:t>
            </a:r>
            <a:r>
              <a:rPr lang="en-IN" sz="1400" u="sng" dirty="0" smtClean="0">
                <a:hlinkClick r:id="rId7"/>
              </a:rPr>
              <a:t>vaijayantee@effectivepma.com</a:t>
            </a:r>
            <a:r>
              <a:rPr lang="en-IN" sz="1400" dirty="0" smtClean="0"/>
              <a:t> </a:t>
            </a:r>
            <a:endParaRPr lang="en-IN" sz="1400" dirty="0"/>
          </a:p>
          <a:p>
            <a:pPr>
              <a:buNone/>
            </a:pPr>
            <a:endParaRPr lang="en-IN" sz="1400"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4790"/>
            <a:ext cx="1110992" cy="1110992"/>
          </a:xfrm>
          <a:prstGeom prst="rect">
            <a:avLst/>
          </a:prstGeom>
        </p:spPr>
      </p:pic>
    </p:spTree>
    <p:extLst>
      <p:ext uri="{BB962C8B-B14F-4D97-AF65-F5344CB8AC3E}">
        <p14:creationId xmlns:p14="http://schemas.microsoft.com/office/powerpoint/2010/main" val="226207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600" dirty="0" smtClean="0">
            <a:latin typeface="Franklin Gothic Demi" pitchFamily="34" charset="0"/>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202</Words>
  <Application>Microsoft Office PowerPoint</Application>
  <PresentationFormat>On-screen Show (16:9)</PresentationFormat>
  <Paragraphs>48</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宋体</vt:lpstr>
      <vt:lpstr>Arial</vt:lpstr>
      <vt:lpstr>Courier New</vt:lpstr>
      <vt:lpstr>Wingdings</vt:lpstr>
      <vt:lpstr>Custom Theme</vt:lpstr>
      <vt:lpstr>        Effective Mind Power Academy</vt:lpstr>
      <vt:lpstr>About Your Coach</vt:lpstr>
      <vt:lpstr>              What do you take away</vt:lpstr>
      <vt:lpstr>             Contact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 Examination</dc:title>
  <dc:creator>EPMC-Vaijayantee</dc:creator>
  <cp:lastModifiedBy>Sateesh</cp:lastModifiedBy>
  <cp:revision>110</cp:revision>
  <dcterms:modified xsi:type="dcterms:W3CDTF">2020-04-25T08:15:18Z</dcterms:modified>
</cp:coreProperties>
</file>